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9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C31C7C4E-9FCC-3C09-DAD0-E0FA4B4F0A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0968B37-98A7-F17E-26FB-D5196614B0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D4312-45FB-4AAF-AFDC-7460B9989EC2}" type="datetimeFigureOut">
              <a:rPr lang="pl-PL" smtClean="0"/>
              <a:t>7.04.2026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B7675AE-F0C6-6EA4-C052-6A8F348DED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92E3DA0-E870-5E62-5D91-FA9FF7BA6E8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4CFE7-C2BC-47D1-A532-3C37654351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199913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5738CD-DF7E-4004-8070-28C07E6B77DF}" type="datetimeFigureOut">
              <a:rPr lang="pl-PL" smtClean="0"/>
              <a:t>7.04.2026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E7C27-65CE-4740-A393-C91D302AA89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73611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D7CAEE-375E-45A1-9E4F-B1298D4A45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873" y="1122363"/>
            <a:ext cx="1186872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8E969DA-6F42-4F54-AF0B-C7517CA71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873" y="3602038"/>
            <a:ext cx="11868727" cy="207832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208518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AEBD37-09F3-415E-BAAB-334FE4ACB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5B40BA4-C194-436E-9D17-B965D8407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809289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0458E8B-0EC5-4F49-B001-BD7532F439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1168400"/>
            <a:ext cx="3286991" cy="445192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45B7840-597F-4988-9ACA-340641E12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80109" y="1168400"/>
            <a:ext cx="8392391" cy="445192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74127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220B3F-AEED-4180-9410-C903E980F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C21B54-595D-4AAC-BA3A-E12159FB2B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155F7EA-51E4-4732-A8D9-BF0634E60B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3BDE6EC-0DAE-4E20-AA23-28A31F8FDD57}" type="datetimeFigureOut">
              <a:rPr lang="pl-PL" smtClean="0"/>
              <a:t>7.04.2026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6207593-BB3B-4C22-8C64-DA474511E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04D6E34-A521-4D42-8967-0558B62A6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19714B-3A98-456F-B28C-9EBBA5B48A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7393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9BE223-6907-43CF-9602-F8C571408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99" y="1191492"/>
            <a:ext cx="11905673" cy="33709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AC23F20-8D77-4D00-8D2B-7E50433BB9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99" y="4589463"/>
            <a:ext cx="11905673" cy="11509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37530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81039AD-416A-4487-9F87-D3795B32F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23D7B1-9A33-4E35-AB85-8D4CA02BEB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054" y="1172297"/>
            <a:ext cx="5929746" cy="4489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BCFA00D-87C2-43C7-B7B7-52EFD8A16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172297"/>
            <a:ext cx="5807364" cy="448959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9785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D04E36-54C9-4329-A482-E054EE550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836" y="104776"/>
            <a:ext cx="11919528" cy="925080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99E7142-BAF1-44A1-A62A-60E7DFFED7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836" y="1196543"/>
            <a:ext cx="588673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8F61F0F-6E2D-48AA-97EF-6C24DC7638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836" y="2196523"/>
            <a:ext cx="5886739" cy="34555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B9A400D-DFC8-4CFB-8374-76A52F7F3C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205924"/>
            <a:ext cx="585975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5C1C3B0-D882-4EB9-B3E5-0665704D57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96523"/>
            <a:ext cx="5858164" cy="34555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50218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110E0B-E219-48F9-A011-BCA719A25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201837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622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3169B2-3BCF-4681-A489-B893BC109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256" y="1159164"/>
            <a:ext cx="4605770" cy="8982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E7C9DD-BC6B-4E75-8146-2CDD51735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59164"/>
            <a:ext cx="6764048" cy="44934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AC40C806-2B5D-4B75-B55F-A446C3407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6256" y="2057400"/>
            <a:ext cx="4605769" cy="359525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18476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F03C984-D137-433C-847C-1C6287A56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874" y="1168400"/>
            <a:ext cx="4597976" cy="889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66915A9-B602-4D61-953C-C634F739EF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68400"/>
            <a:ext cx="6837938" cy="4521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CD785CE-6A08-4230-BE28-B09EEA37AB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0874" y="2057400"/>
            <a:ext cx="4601151" cy="3632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05126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C3D71F4-5B33-41A4-B48C-89846CB4F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54" y="64944"/>
            <a:ext cx="11889509" cy="9279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A9A78B7-C844-4CFE-9A8E-AA4CCF1576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054" y="1143721"/>
            <a:ext cx="11949546" cy="4487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493308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24FA3CF7-93D3-4786-BAB1-89D2A85D2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199" y="3712633"/>
            <a:ext cx="11764433" cy="1968500"/>
          </a:xfrm>
        </p:spPr>
        <p:txBody>
          <a:bodyPr/>
          <a:lstStyle/>
          <a:p>
            <a:pPr algn="r"/>
            <a:r>
              <a:rPr lang="pl-PL" sz="3600" b="1" dirty="0"/>
              <a:t>Maria KOWALSKA, Mariusz NOWAK</a:t>
            </a:r>
          </a:p>
          <a:p>
            <a:pPr algn="r"/>
            <a:r>
              <a:rPr lang="pl-PL" dirty="0"/>
              <a:t>Wojskowa Akademia Techniczna </a:t>
            </a:r>
          </a:p>
          <a:p>
            <a:pPr algn="r"/>
            <a:r>
              <a:rPr lang="pl-PL" dirty="0"/>
              <a:t>Wydział …………..</a:t>
            </a:r>
          </a:p>
          <a:p>
            <a:endParaRPr lang="pl-PL" dirty="0"/>
          </a:p>
        </p:txBody>
      </p:sp>
      <p:sp>
        <p:nvSpPr>
          <p:cNvPr id="15" name="Podtytuł 2">
            <a:extLst>
              <a:ext uri="{FF2B5EF4-FFF2-40B4-BE49-F238E27FC236}">
                <a16:creationId xmlns:a16="http://schemas.microsoft.com/office/drawing/2014/main" id="{36555012-6DA1-4978-AEC7-D414CDB5B714}"/>
              </a:ext>
            </a:extLst>
          </p:cNvPr>
          <p:cNvSpPr txBox="1">
            <a:spLocks/>
          </p:cNvSpPr>
          <p:nvPr/>
        </p:nvSpPr>
        <p:spPr>
          <a:xfrm>
            <a:off x="203198" y="1412738"/>
            <a:ext cx="11764433" cy="1968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4800" b="1" dirty="0"/>
              <a:t>TYTUŁ PREZENTACJI </a:t>
            </a:r>
            <a:endParaRPr lang="pl-PL" sz="3600" dirty="0"/>
          </a:p>
        </p:txBody>
      </p:sp>
    </p:spTree>
    <p:extLst>
      <p:ext uri="{BB962C8B-B14F-4D97-AF65-F5344CB8AC3E}">
        <p14:creationId xmlns:p14="http://schemas.microsoft.com/office/powerpoint/2010/main" val="216603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>
            <a:extLst>
              <a:ext uri="{FF2B5EF4-FFF2-40B4-BE49-F238E27FC236}">
                <a16:creationId xmlns:a16="http://schemas.microsoft.com/office/drawing/2014/main" id="{24FA3CF7-93D3-4786-BAB1-89D2A85D2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199" y="1176867"/>
            <a:ext cx="11764433" cy="450426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1C2B17F-3A04-488B-A984-C6619EB4A8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0224"/>
            <a:ext cx="12192000" cy="720896"/>
          </a:xfrm>
        </p:spPr>
        <p:txBody>
          <a:bodyPr>
            <a:normAutofit fontScale="90000"/>
          </a:bodyPr>
          <a:lstStyle/>
          <a:p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49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A92F24-16E9-4276-BAF7-D71EB19BD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AE4FC45-36DF-4954-BB13-F12F7E440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EFD5226-59BA-46B2-9E35-2D2FB4626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5528857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</Words>
  <Application>Microsoft Office PowerPoint</Application>
  <PresentationFormat>Panoramiczny</PresentationFormat>
  <Paragraphs>4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Aptos</vt:lpstr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Stąpór Paweł</dc:creator>
  <cp:lastModifiedBy>Stąpór Paweł</cp:lastModifiedBy>
  <cp:revision>7</cp:revision>
  <dcterms:created xsi:type="dcterms:W3CDTF">2022-04-04T08:12:48Z</dcterms:created>
  <dcterms:modified xsi:type="dcterms:W3CDTF">2026-04-07T06:45:53Z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ATCATEGORY">
    <vt:lpwstr>CLEAR</vt:lpwstr>
  </property>
  <property fmtid="{D5CDD505-2E9C-101B-9397-08002B2CF9AE}" pid="3" name="WATClassifiedBy">
    <vt:lpwstr>UxC4dwLulzfINJ8nQH+xvX5LNGipWa4BRSZhPgxsCvmR++CQZt6R3QFNhUydAtN2hy17zo6Ez54TORQbz/G9ag==</vt:lpwstr>
  </property>
  <property fmtid="{D5CDD505-2E9C-101B-9397-08002B2CF9AE}" pid="4" name="WATClassificationDate">
    <vt:lpwstr>2026-04-07T08:45:51.2552223+02:00</vt:lpwstr>
  </property>
  <property fmtid="{D5CDD505-2E9C-101B-9397-08002B2CF9AE}" pid="5" name="WATClassifiedBySID">
    <vt:lpwstr>UxC4dwLulzfINJ8nQH+xvX5LNGipWa4BRSZhPgxsCvkvaos5n5sxU4wDdajQLvzFQKWArNM9cAqwSvUDDE/vJdRknXgnGmqX/ogb7d6W2OWaPbBU/Lz61k/x6ze51x01</vt:lpwstr>
  </property>
  <property fmtid="{D5CDD505-2E9C-101B-9397-08002B2CF9AE}" pid="6" name="WATGRNItemId">
    <vt:lpwstr>GRN-74043e4c-33b1-4930-b357-63e494804cfc</vt:lpwstr>
  </property>
  <property fmtid="{D5CDD505-2E9C-101B-9397-08002B2CF9AE}" pid="7" name="WATHash">
    <vt:lpwstr>HA3uGWUX7K7ZwZ3IcKZ2kV9GC7WWPPh/2dEIHc9ed7M=</vt:lpwstr>
  </property>
  <property fmtid="{D5CDD505-2E9C-101B-9397-08002B2CF9AE}" pid="8" name="WATVisualMarkingsSettings">
    <vt:lpwstr>HeaderAlignment=0;FooterAlignment=1</vt:lpwstr>
  </property>
  <property fmtid="{D5CDD505-2E9C-101B-9397-08002B2CF9AE}" pid="9" name="WATRefresh">
    <vt:lpwstr>False</vt:lpwstr>
  </property>
</Properties>
</file>