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60" r:id="rId4"/>
    <p:sldId id="261" r:id="rId5"/>
    <p:sldId id="258" r:id="rId6"/>
  </p:sldIdLst>
  <p:sldSz cx="18288000" cy="10287000"/>
  <p:notesSz cx="6858000" cy="9144000"/>
  <p:embeddedFontLst>
    <p:embeddedFont>
      <p:font typeface="Poppins" panose="00000500000000000000" pitchFamily="2" charset="-18"/>
      <p:regular r:id="rId9"/>
      <p:bold r:id="rId10"/>
    </p:embeddedFont>
    <p:embeddedFont>
      <p:font typeface="Poppins Bold" panose="00000800000000000000" charset="-18"/>
      <p:regular r:id="rId11"/>
    </p:embeddedFont>
    <p:embeddedFont>
      <p:font typeface="Poppins Light" panose="00000400000000000000" pitchFamily="2" charset="-18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8AC75-D2B1-4014-89E7-1B86CC610645}" v="13" dt="2026-01-22T13:39:32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9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44ECCBC-F745-61C6-CE15-63477AADD6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CF14D2E-BB47-89A8-1A19-BB12F2D897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00DF2-0A72-419E-AAC9-4A748FED8F57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F7D4949-D3EF-4F2D-70FA-026DB4D200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TLP:GREEN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8E9BA0E-5A34-E286-5052-AF02BF00C2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ECDE-DB0A-4BDE-9F7F-455975B96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9707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A8FE-C37A-4025-B86C-3F3E121A502F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TLP:GREEN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B98C3-4098-4DB1-AE73-53063DA49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182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1424-C53B-4863-9E93-9AC7E27D4D1D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9405-B386-40B4-A7A0-04CB4DF3CFA2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569-08AE-4DA4-B645-D871D57C874D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0006-08B3-47BA-9200-2A389FA0C442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28-E898-4590-86CA-580CDC5FA847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0094-337B-4BC4-830F-53C964C143D7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A9CA-1208-4366-BB60-D52088080F32}" type="datetime1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AB69-D6A0-4EB3-99EF-8D941DDFA712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D5E7-609F-4FD9-B6FD-0F014E988154}" type="datetime1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DBA2-F146-48B7-AB28-522A4A940139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9660-CC9D-42E4-BACD-ED29B484C4D7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80F77-A49D-4901-AB50-3AF07F4B073C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TLP:GREEN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175528"/>
          </a:xfrm>
          <a:custGeom>
            <a:avLst/>
            <a:gdLst/>
            <a:ahLst/>
            <a:cxnLst/>
            <a:rect l="l" t="t" r="r" b="b"/>
            <a:pathLst>
              <a:path w="18288000" h="1175528">
                <a:moveTo>
                  <a:pt x="0" y="0"/>
                </a:moveTo>
                <a:lnTo>
                  <a:pt x="18288000" y="0"/>
                </a:lnTo>
                <a:lnTo>
                  <a:pt x="18288000" y="1175528"/>
                </a:lnTo>
                <a:lnTo>
                  <a:pt x="0" y="1175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562" b="-8569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8345760"/>
            <a:ext cx="18288000" cy="1941240"/>
          </a:xfrm>
          <a:custGeom>
            <a:avLst/>
            <a:gdLst/>
            <a:ahLst/>
            <a:cxnLst/>
            <a:rect l="l" t="t" r="r" b="b"/>
            <a:pathLst>
              <a:path w="18288000" h="1930821">
                <a:moveTo>
                  <a:pt x="0" y="0"/>
                </a:moveTo>
                <a:lnTo>
                  <a:pt x="18288000" y="0"/>
                </a:lnTo>
                <a:lnTo>
                  <a:pt x="18288000" y="1930821"/>
                </a:lnTo>
                <a:lnTo>
                  <a:pt x="0" y="1930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829" b="-3642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18817" y="8199384"/>
            <a:ext cx="3505625" cy="194124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5" y="0"/>
                </a:lnTo>
                <a:lnTo>
                  <a:pt x="3505625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3792758" y="8411344"/>
            <a:ext cx="1810071" cy="1810071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1"/>
                </a:lnTo>
                <a:lnTo>
                  <a:pt x="0" y="181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188547" y="8379043"/>
            <a:ext cx="7910906" cy="120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0"/>
              </a:lnSpc>
              <a:spcAft>
                <a:spcPts val="70"/>
              </a:spcAft>
            </a:pPr>
            <a:r>
              <a:rPr lang="en-US" sz="3817" b="1" spc="198" dirty="0">
                <a:solidFill>
                  <a:srgbClr val="F1EAEA"/>
                </a:solidFill>
                <a:latin typeface="Poppins Bold"/>
                <a:ea typeface="Poppins Bold"/>
                <a:cs typeface="Poppins Bold"/>
                <a:sym typeface="Poppins Bold"/>
              </a:rPr>
              <a:t>INTERNATIONAL CONFERENCE </a:t>
            </a:r>
          </a:p>
          <a:p>
            <a:pPr algn="ctr">
              <a:lnSpc>
                <a:spcPts val="4600"/>
              </a:lnSpc>
              <a:spcAft>
                <a:spcPts val="70"/>
              </a:spcAft>
            </a:pPr>
            <a:r>
              <a:rPr lang="en-US" sz="3817" b="1" spc="198" dirty="0">
                <a:solidFill>
                  <a:srgbClr val="F1EAEA"/>
                </a:solidFill>
                <a:latin typeface="Poppins Bold"/>
                <a:ea typeface="Poppins Bold"/>
                <a:cs typeface="Poppins Bold"/>
                <a:sym typeface="Poppins Bold"/>
              </a:rPr>
              <a:t>ON MILITARY SCIENCE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48884" y="9401256"/>
            <a:ext cx="2590232" cy="4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.03.202</a:t>
            </a: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78723" y="9806584"/>
            <a:ext cx="4730553" cy="40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Military University of Technology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19B06BF-65FB-3039-9312-26617407423B}"/>
              </a:ext>
            </a:extLst>
          </p:cNvPr>
          <p:cNvSpPr txBox="1"/>
          <p:nvPr/>
        </p:nvSpPr>
        <p:spPr>
          <a:xfrm>
            <a:off x="520870" y="2197741"/>
            <a:ext cx="17526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>
                <a:latin typeface="Poppins Bold" panose="020B0604020202020204" charset="-18"/>
                <a:cs typeface="Poppins Bold" panose="020B0604020202020204" charset="-18"/>
              </a:rPr>
              <a:t>Presentation </a:t>
            </a:r>
            <a:r>
              <a:rPr lang="pl-PL" sz="8800" dirty="0" err="1">
                <a:latin typeface="Poppins Bold" panose="020B0604020202020204" charset="-18"/>
                <a:cs typeface="Poppins Bold" panose="020B0604020202020204" charset="-18"/>
              </a:rPr>
              <a:t>title</a:t>
            </a:r>
            <a:endParaRPr lang="pl-PL" sz="8800" dirty="0">
              <a:latin typeface="Poppins Bold" panose="020B0604020202020204" charset="-18"/>
              <a:cs typeface="Poppins Bold" panose="020B0604020202020204" charset="-18"/>
            </a:endParaRPr>
          </a:p>
          <a:p>
            <a:pPr algn="ctr"/>
            <a:endParaRPr lang="pl-PL" sz="8800" dirty="0">
              <a:latin typeface="Poppins Bold" panose="020B0604020202020204" charset="-18"/>
              <a:cs typeface="Poppins Bold" panose="020B0604020202020204" charset="-18"/>
            </a:endParaRPr>
          </a:p>
          <a:p>
            <a:pPr algn="ctr"/>
            <a:endParaRPr lang="pl-PL" sz="8800" dirty="0">
              <a:latin typeface="Poppins Bold" panose="020B0604020202020204" charset="-18"/>
              <a:cs typeface="Poppins Bold" panose="020B0604020202020204" charset="-18"/>
            </a:endParaRPr>
          </a:p>
          <a:p>
            <a:pPr algn="r"/>
            <a:r>
              <a:rPr lang="pl-PL" sz="6600" b="1" dirty="0" err="1">
                <a:latin typeface="Poppins Bold" panose="00000800000000000000" charset="-18"/>
                <a:cs typeface="Poppins Bold" panose="00000800000000000000" charset="-18"/>
              </a:rPr>
              <a:t>Authors</a:t>
            </a:r>
            <a:endParaRPr lang="pl-PL" sz="6000" b="1" dirty="0">
              <a:latin typeface="Poppins Bold" panose="00000800000000000000" charset="-18"/>
              <a:cs typeface="Poppins Bold" panose="00000800000000000000" charset="-18"/>
            </a:endParaRPr>
          </a:p>
          <a:p>
            <a:pPr algn="r"/>
            <a:r>
              <a:rPr lang="pl-PL" sz="4800" b="1" dirty="0" err="1">
                <a:latin typeface="Poppins Bold" panose="00000800000000000000" charset="-18"/>
                <a:cs typeface="Poppins Bold" panose="00000800000000000000" charset="-18"/>
              </a:rPr>
              <a:t>Institution</a:t>
            </a:r>
            <a:endParaRPr lang="en-US" sz="8800" b="1" dirty="0">
              <a:latin typeface="Poppins Bold" panose="00000800000000000000" charset="-18"/>
              <a:cs typeface="Poppins Bold" panose="00000800000000000000" charset="-18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69AEF7E-FE96-B855-985C-ACE15581F8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0421" y="8393545"/>
            <a:ext cx="1810071" cy="18100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B3F06-07C8-7F26-D84B-EC6A86F2E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3A6E99D-83F9-1D25-DE19-A49C4BEB8741}"/>
              </a:ext>
            </a:extLst>
          </p:cNvPr>
          <p:cNvSpPr/>
          <p:nvPr/>
        </p:nvSpPr>
        <p:spPr>
          <a:xfrm>
            <a:off x="0" y="9401256"/>
            <a:ext cx="18288000" cy="885744"/>
          </a:xfrm>
          <a:custGeom>
            <a:avLst/>
            <a:gdLst/>
            <a:ahLst/>
            <a:cxnLst/>
            <a:rect l="l" t="t" r="r" b="b"/>
            <a:pathLst>
              <a:path w="18288000" h="1930821">
                <a:moveTo>
                  <a:pt x="0" y="0"/>
                </a:moveTo>
                <a:lnTo>
                  <a:pt x="18288000" y="0"/>
                </a:lnTo>
                <a:lnTo>
                  <a:pt x="18288000" y="1930821"/>
                </a:lnTo>
                <a:lnTo>
                  <a:pt x="0" y="1930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829" b="-36421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13FD6E69-12E1-2D0F-F147-989A3AC025CB}"/>
              </a:ext>
            </a:extLst>
          </p:cNvPr>
          <p:cNvSpPr/>
          <p:nvPr/>
        </p:nvSpPr>
        <p:spPr>
          <a:xfrm>
            <a:off x="0" y="-1"/>
            <a:ext cx="18288000" cy="1860223"/>
          </a:xfrm>
          <a:custGeom>
            <a:avLst/>
            <a:gdLst/>
            <a:ahLst/>
            <a:cxnLst/>
            <a:rect l="l" t="t" r="r" b="b"/>
            <a:pathLst>
              <a:path w="18288000" h="1175528">
                <a:moveTo>
                  <a:pt x="0" y="0"/>
                </a:moveTo>
                <a:lnTo>
                  <a:pt x="18288000" y="0"/>
                </a:lnTo>
                <a:lnTo>
                  <a:pt x="18288000" y="1175528"/>
                </a:lnTo>
                <a:lnTo>
                  <a:pt x="0" y="1175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9562" b="-8569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740EFA8-3719-B788-B345-186C1CD92278}"/>
              </a:ext>
            </a:extLst>
          </p:cNvPr>
          <p:cNvSpPr/>
          <p:nvPr/>
        </p:nvSpPr>
        <p:spPr>
          <a:xfrm>
            <a:off x="152400" y="-114300"/>
            <a:ext cx="3505625" cy="194124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5" y="0"/>
                </a:lnTo>
                <a:lnTo>
                  <a:pt x="3505625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78B1A00-65D5-4CFA-29F9-EE55A751B1FA}"/>
              </a:ext>
            </a:extLst>
          </p:cNvPr>
          <p:cNvSpPr/>
          <p:nvPr/>
        </p:nvSpPr>
        <p:spPr>
          <a:xfrm>
            <a:off x="14153829" y="50151"/>
            <a:ext cx="1810071" cy="1810071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1"/>
                </a:lnTo>
                <a:lnTo>
                  <a:pt x="0" y="181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8B0EEE0-D236-CAD1-27AB-B8524F5AE72F}"/>
              </a:ext>
            </a:extLst>
          </p:cNvPr>
          <p:cNvSpPr txBox="1"/>
          <p:nvPr/>
        </p:nvSpPr>
        <p:spPr>
          <a:xfrm>
            <a:off x="7848884" y="9401256"/>
            <a:ext cx="2590232" cy="4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.03.202</a:t>
            </a: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058FC43-7A71-DD64-39FC-30AF434FF879}"/>
              </a:ext>
            </a:extLst>
          </p:cNvPr>
          <p:cNvSpPr txBox="1"/>
          <p:nvPr/>
        </p:nvSpPr>
        <p:spPr>
          <a:xfrm>
            <a:off x="6778723" y="9806584"/>
            <a:ext cx="4730553" cy="40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Military University of Technology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351A556-2728-D24A-025D-C6505C2F0F07}"/>
              </a:ext>
            </a:extLst>
          </p:cNvPr>
          <p:cNvSpPr txBox="1"/>
          <p:nvPr/>
        </p:nvSpPr>
        <p:spPr>
          <a:xfrm>
            <a:off x="3505200" y="388907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Poppins Bold" panose="00000800000000000000" charset="-18"/>
                <a:cs typeface="Poppins Bold" panose="00000800000000000000" charset="-18"/>
              </a:rPr>
              <a:t>Agenda</a:t>
            </a:r>
            <a:endParaRPr lang="en-US" sz="5400" dirty="0">
              <a:solidFill>
                <a:schemeClr val="bg1"/>
              </a:solidFill>
              <a:latin typeface="Poppins Bold" panose="00000800000000000000" charset="-18"/>
              <a:cs typeface="Poppins Bold" panose="00000800000000000000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C3F2D6B-1B24-A28A-FA8C-6675EBD25EE9}"/>
              </a:ext>
            </a:extLst>
          </p:cNvPr>
          <p:cNvSpPr txBox="1"/>
          <p:nvPr/>
        </p:nvSpPr>
        <p:spPr>
          <a:xfrm>
            <a:off x="304800" y="2171700"/>
            <a:ext cx="12877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Introduction</a:t>
            </a:r>
            <a:endParaRPr lang="pl-PL" sz="4800" dirty="0"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Aims</a:t>
            </a: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and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research</a:t>
            </a: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problem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Result</a:t>
            </a: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Result</a:t>
            </a: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…..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48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48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Conclusion</a:t>
            </a:r>
            <a:endParaRPr lang="pl-PL" sz="4800" dirty="0"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9EBBC53D-EBD2-9C33-3F96-E752EB37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68600" y="968117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800" smtClean="0">
                <a:latin typeface="Poppins" panose="00000500000000000000" pitchFamily="2" charset="-18"/>
                <a:cs typeface="Poppins" panose="00000500000000000000" pitchFamily="2" charset="-18"/>
              </a:rPr>
              <a:pPr/>
              <a:t>2</a:t>
            </a:fld>
            <a:endParaRPr lang="en-US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9766170-A1CB-72CD-2C86-7A03A4CFB3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20914" y="16869"/>
            <a:ext cx="1810071" cy="18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D6304-E5B8-6D39-C46B-8FF76206D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1ACFB7-D66F-3455-DC9B-38CB390413EB}"/>
              </a:ext>
            </a:extLst>
          </p:cNvPr>
          <p:cNvSpPr/>
          <p:nvPr/>
        </p:nvSpPr>
        <p:spPr>
          <a:xfrm>
            <a:off x="0" y="-1"/>
            <a:ext cx="18288000" cy="1860223"/>
          </a:xfrm>
          <a:custGeom>
            <a:avLst/>
            <a:gdLst/>
            <a:ahLst/>
            <a:cxnLst/>
            <a:rect l="l" t="t" r="r" b="b"/>
            <a:pathLst>
              <a:path w="18288000" h="1175528">
                <a:moveTo>
                  <a:pt x="0" y="0"/>
                </a:moveTo>
                <a:lnTo>
                  <a:pt x="18288000" y="0"/>
                </a:lnTo>
                <a:lnTo>
                  <a:pt x="18288000" y="1175528"/>
                </a:lnTo>
                <a:lnTo>
                  <a:pt x="0" y="1175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562" b="-8569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DEACD7A-20C9-9751-69FF-11A91D3F43D9}"/>
              </a:ext>
            </a:extLst>
          </p:cNvPr>
          <p:cNvSpPr/>
          <p:nvPr/>
        </p:nvSpPr>
        <p:spPr>
          <a:xfrm>
            <a:off x="0" y="9401256"/>
            <a:ext cx="18288000" cy="885744"/>
          </a:xfrm>
          <a:custGeom>
            <a:avLst/>
            <a:gdLst/>
            <a:ahLst/>
            <a:cxnLst/>
            <a:rect l="l" t="t" r="r" b="b"/>
            <a:pathLst>
              <a:path w="18288000" h="1930821">
                <a:moveTo>
                  <a:pt x="0" y="0"/>
                </a:moveTo>
                <a:lnTo>
                  <a:pt x="18288000" y="0"/>
                </a:lnTo>
                <a:lnTo>
                  <a:pt x="18288000" y="1930821"/>
                </a:lnTo>
                <a:lnTo>
                  <a:pt x="0" y="1930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829" b="-3642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0EE6AFA-E445-52DE-3D02-D450C8490ED1}"/>
              </a:ext>
            </a:extLst>
          </p:cNvPr>
          <p:cNvSpPr/>
          <p:nvPr/>
        </p:nvSpPr>
        <p:spPr>
          <a:xfrm>
            <a:off x="152400" y="-114300"/>
            <a:ext cx="3505625" cy="194124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5" y="0"/>
                </a:lnTo>
                <a:lnTo>
                  <a:pt x="3505625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CC2641F-0B78-0AD1-4DC0-DFBE37F4D484}"/>
              </a:ext>
            </a:extLst>
          </p:cNvPr>
          <p:cNvSpPr txBox="1"/>
          <p:nvPr/>
        </p:nvSpPr>
        <p:spPr>
          <a:xfrm>
            <a:off x="7848884" y="9401256"/>
            <a:ext cx="2590232" cy="4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en-US" sz="2619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03 - 07.03.2025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145058D-5457-DD25-66D6-9CB69379C200}"/>
              </a:ext>
            </a:extLst>
          </p:cNvPr>
          <p:cNvSpPr txBox="1"/>
          <p:nvPr/>
        </p:nvSpPr>
        <p:spPr>
          <a:xfrm>
            <a:off x="6778723" y="9806584"/>
            <a:ext cx="4730553" cy="40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Military University of Technology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134DB9-4206-CFEA-0850-A86971D0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76121" y="966156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800" smtClean="0">
                <a:latin typeface="Poppins" panose="00000500000000000000" pitchFamily="2" charset="-18"/>
                <a:cs typeface="Poppins" panose="00000500000000000000" pitchFamily="2" charset="-18"/>
              </a:rPr>
              <a:pPr/>
              <a:t>3</a:t>
            </a:fld>
            <a:endParaRPr lang="en-US" sz="2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B7F57E5-6977-A119-BA78-75990FCEB2CF}"/>
              </a:ext>
            </a:extLst>
          </p:cNvPr>
          <p:cNvSpPr/>
          <p:nvPr/>
        </p:nvSpPr>
        <p:spPr>
          <a:xfrm>
            <a:off x="14153829" y="50151"/>
            <a:ext cx="1810071" cy="1810071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1"/>
                </a:lnTo>
                <a:lnTo>
                  <a:pt x="0" y="181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3C3A46B-3CC7-7844-BC7B-464E812EA1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20914" y="16869"/>
            <a:ext cx="1810071" cy="18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A86D6-E4B7-FA67-27CC-794695677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00C0A17-0064-8FB1-1212-DE7F3CA24132}"/>
              </a:ext>
            </a:extLst>
          </p:cNvPr>
          <p:cNvSpPr/>
          <p:nvPr/>
        </p:nvSpPr>
        <p:spPr>
          <a:xfrm>
            <a:off x="0" y="-1"/>
            <a:ext cx="18288000" cy="1860223"/>
          </a:xfrm>
          <a:custGeom>
            <a:avLst/>
            <a:gdLst/>
            <a:ahLst/>
            <a:cxnLst/>
            <a:rect l="l" t="t" r="r" b="b"/>
            <a:pathLst>
              <a:path w="18288000" h="1175528">
                <a:moveTo>
                  <a:pt x="0" y="0"/>
                </a:moveTo>
                <a:lnTo>
                  <a:pt x="18288000" y="0"/>
                </a:lnTo>
                <a:lnTo>
                  <a:pt x="18288000" y="1175528"/>
                </a:lnTo>
                <a:lnTo>
                  <a:pt x="0" y="1175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562" b="-85693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44A5097-3F26-EF03-14DC-A3275E95B0C2}"/>
              </a:ext>
            </a:extLst>
          </p:cNvPr>
          <p:cNvSpPr/>
          <p:nvPr/>
        </p:nvSpPr>
        <p:spPr>
          <a:xfrm>
            <a:off x="0" y="9401256"/>
            <a:ext cx="18288000" cy="885744"/>
          </a:xfrm>
          <a:custGeom>
            <a:avLst/>
            <a:gdLst/>
            <a:ahLst/>
            <a:cxnLst/>
            <a:rect l="l" t="t" r="r" b="b"/>
            <a:pathLst>
              <a:path w="18288000" h="1930821">
                <a:moveTo>
                  <a:pt x="0" y="0"/>
                </a:moveTo>
                <a:lnTo>
                  <a:pt x="18288000" y="0"/>
                </a:lnTo>
                <a:lnTo>
                  <a:pt x="18288000" y="1930821"/>
                </a:lnTo>
                <a:lnTo>
                  <a:pt x="0" y="1930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6829" b="-3642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07B8D69-D7EC-6AEF-7D5C-D26C351D0EBA}"/>
              </a:ext>
            </a:extLst>
          </p:cNvPr>
          <p:cNvSpPr/>
          <p:nvPr/>
        </p:nvSpPr>
        <p:spPr>
          <a:xfrm>
            <a:off x="152400" y="-114300"/>
            <a:ext cx="3505625" cy="194124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5" y="0"/>
                </a:lnTo>
                <a:lnTo>
                  <a:pt x="3505625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4C9AAA3-CC74-26E2-CE62-56332769C23C}"/>
              </a:ext>
            </a:extLst>
          </p:cNvPr>
          <p:cNvSpPr txBox="1"/>
          <p:nvPr/>
        </p:nvSpPr>
        <p:spPr>
          <a:xfrm>
            <a:off x="7848884" y="9401256"/>
            <a:ext cx="2590232" cy="4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</a:pP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pl-PL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r>
              <a:rPr lang="en-US" sz="2619" dirty="0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.03.202</a:t>
            </a:r>
            <a:r>
              <a:rPr lang="pl-PL" sz="2619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r>
              <a:rPr lang="en-US" sz="2619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sz="2619" dirty="0">
              <a:solidFill>
                <a:srgbClr val="F1EAE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D106B7B-AE35-7DE8-F758-4B0B553B89B2}"/>
              </a:ext>
            </a:extLst>
          </p:cNvPr>
          <p:cNvSpPr txBox="1"/>
          <p:nvPr/>
        </p:nvSpPr>
        <p:spPr>
          <a:xfrm>
            <a:off x="6778723" y="9806584"/>
            <a:ext cx="4730553" cy="409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>
                <a:solidFill>
                  <a:srgbClr val="F1EAEA"/>
                </a:solidFill>
                <a:latin typeface="Poppins"/>
                <a:ea typeface="Poppins"/>
                <a:cs typeface="Poppins"/>
                <a:sym typeface="Poppins"/>
              </a:rPr>
              <a:t>Military University of Technology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08CB856-2C2E-66B1-915F-F0622606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76121" y="966156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800" smtClean="0">
                <a:latin typeface="Poppins" panose="00000500000000000000" pitchFamily="2" charset="-18"/>
                <a:cs typeface="Poppins" panose="00000500000000000000" pitchFamily="2" charset="-18"/>
              </a:rPr>
              <a:pPr/>
              <a:t>4</a:t>
            </a:fld>
            <a:endParaRPr lang="en-US" sz="2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A173811-7EF6-BDC9-E488-3571C26D9E33}"/>
              </a:ext>
            </a:extLst>
          </p:cNvPr>
          <p:cNvSpPr/>
          <p:nvPr/>
        </p:nvSpPr>
        <p:spPr>
          <a:xfrm>
            <a:off x="14153829" y="50151"/>
            <a:ext cx="1810071" cy="1810071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1"/>
                </a:lnTo>
                <a:lnTo>
                  <a:pt x="0" y="181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66AC617-BD00-672E-69C1-609F7BAC6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20914" y="16869"/>
            <a:ext cx="1810071" cy="18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4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56106-51FE-2C2A-24DD-8D0B26835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668EC6-A157-E74C-F392-B12B7F1DE729}"/>
              </a:ext>
            </a:extLst>
          </p:cNvPr>
          <p:cNvSpPr/>
          <p:nvPr/>
        </p:nvSpPr>
        <p:spPr>
          <a:xfrm>
            <a:off x="838200" y="190500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3505625" h="1941240">
                <a:moveTo>
                  <a:pt x="0" y="0"/>
                </a:moveTo>
                <a:lnTo>
                  <a:pt x="3505626" y="0"/>
                </a:lnTo>
                <a:lnTo>
                  <a:pt x="3505626" y="1941240"/>
                </a:lnTo>
                <a:lnTo>
                  <a:pt x="0" y="1941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497ADF4-14A3-7263-3071-CC792DDB94A1}"/>
              </a:ext>
            </a:extLst>
          </p:cNvPr>
          <p:cNvSpPr/>
          <p:nvPr/>
        </p:nvSpPr>
        <p:spPr>
          <a:xfrm>
            <a:off x="9997677" y="7673577"/>
            <a:ext cx="1965723" cy="1965723"/>
          </a:xfrm>
          <a:custGeom>
            <a:avLst/>
            <a:gdLst/>
            <a:ahLst/>
            <a:cxnLst/>
            <a:rect l="l" t="t" r="r" b="b"/>
            <a:pathLst>
              <a:path w="1965723" h="1965723">
                <a:moveTo>
                  <a:pt x="0" y="0"/>
                </a:moveTo>
                <a:lnTo>
                  <a:pt x="1965723" y="0"/>
                </a:lnTo>
                <a:lnTo>
                  <a:pt x="1965723" y="1965724"/>
                </a:lnTo>
                <a:lnTo>
                  <a:pt x="0" y="1965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92ABE55-F85C-3DA1-D12C-D4FB02981BA0}"/>
              </a:ext>
            </a:extLst>
          </p:cNvPr>
          <p:cNvSpPr/>
          <p:nvPr/>
        </p:nvSpPr>
        <p:spPr>
          <a:xfrm>
            <a:off x="6003056" y="7722360"/>
            <a:ext cx="1921744" cy="1916940"/>
          </a:xfrm>
          <a:custGeom>
            <a:avLst/>
            <a:gdLst/>
            <a:ahLst/>
            <a:cxnLst/>
            <a:rect l="l" t="t" r="r" b="b"/>
            <a:pathLst>
              <a:path w="1921744" h="1916940">
                <a:moveTo>
                  <a:pt x="0" y="0"/>
                </a:moveTo>
                <a:lnTo>
                  <a:pt x="1921744" y="0"/>
                </a:lnTo>
                <a:lnTo>
                  <a:pt x="1921744" y="1916940"/>
                </a:lnTo>
                <a:lnTo>
                  <a:pt x="0" y="19169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E1D2F27-FE87-BCCE-0786-A5889055C591}"/>
              </a:ext>
            </a:extLst>
          </p:cNvPr>
          <p:cNvSpPr/>
          <p:nvPr/>
        </p:nvSpPr>
        <p:spPr>
          <a:xfrm>
            <a:off x="12344400" y="303607"/>
            <a:ext cx="2516366" cy="2280628"/>
          </a:xfrm>
          <a:custGeom>
            <a:avLst/>
            <a:gdLst/>
            <a:ahLst/>
            <a:cxnLst/>
            <a:rect l="l" t="t" r="r" b="b"/>
            <a:pathLst>
              <a:path w="1810071" h="1810071">
                <a:moveTo>
                  <a:pt x="0" y="0"/>
                </a:moveTo>
                <a:lnTo>
                  <a:pt x="1810071" y="0"/>
                </a:lnTo>
                <a:lnTo>
                  <a:pt x="1810071" y="1810071"/>
                </a:lnTo>
                <a:lnTo>
                  <a:pt x="0" y="1810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60D1CB7-3A87-9ABA-421A-50B83DDC04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16200" y="190500"/>
            <a:ext cx="2516366" cy="251636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15FDE8F-857E-352C-E0DB-BDD5C8AB00A0}"/>
              </a:ext>
            </a:extLst>
          </p:cNvPr>
          <p:cNvSpPr txBox="1"/>
          <p:nvPr/>
        </p:nvSpPr>
        <p:spPr>
          <a:xfrm>
            <a:off x="13754983" y="7656374"/>
            <a:ext cx="2780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FOREIGN LANGUAGE DEPARTMENT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F6BD37D-60A1-384A-115D-442875508934}"/>
              </a:ext>
            </a:extLst>
          </p:cNvPr>
          <p:cNvSpPr txBox="1"/>
          <p:nvPr/>
        </p:nvSpPr>
        <p:spPr>
          <a:xfrm>
            <a:off x="838200" y="7738568"/>
            <a:ext cx="32432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MILITARY TRAINING DEPARTMENT</a:t>
            </a:r>
          </a:p>
        </p:txBody>
      </p:sp>
    </p:spTree>
    <p:extLst>
      <p:ext uri="{BB962C8B-B14F-4D97-AF65-F5344CB8AC3E}">
        <p14:creationId xmlns:p14="http://schemas.microsoft.com/office/powerpoint/2010/main" val="287165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69</Words>
  <Application>Microsoft Office PowerPoint</Application>
  <PresentationFormat>Niestandardowy</PresentationFormat>
  <Paragraphs>27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Aptos</vt:lpstr>
      <vt:lpstr>Poppins Light</vt:lpstr>
      <vt:lpstr>Poppins Bold</vt:lpstr>
      <vt:lpstr>Poppins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Dodaj podtytuł</dc:title>
  <dc:creator>Gosia</dc:creator>
  <cp:lastModifiedBy>Grzelak Małgorzata</cp:lastModifiedBy>
  <cp:revision>5</cp:revision>
  <dcterms:created xsi:type="dcterms:W3CDTF">2006-08-16T00:00:00Z</dcterms:created>
  <dcterms:modified xsi:type="dcterms:W3CDTF">2026-01-26T10:42:20Z</dcterms:modified>
  <dc:identifier>DAGdeoPSZ6o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ATCATEGORY">
    <vt:lpwstr>GREEN</vt:lpwstr>
  </property>
  <property fmtid="{D5CDD505-2E9C-101B-9397-08002B2CF9AE}" pid="3" name="WATClassifiedBy">
    <vt:lpwstr>UxC4dwLulzfINJ8nQH+xvX5LNGipWa4BRSZhPgxsCvlh1nlZ+SrRhIoZ8yUdHTgeKENLUkUMluHNFaAFEQLtjg==</vt:lpwstr>
  </property>
  <property fmtid="{D5CDD505-2E9C-101B-9397-08002B2CF9AE}" pid="4" name="WATClassificationDate">
    <vt:lpwstr>2026-01-22T14:39:27.0787622+01:00</vt:lpwstr>
  </property>
  <property fmtid="{D5CDD505-2E9C-101B-9397-08002B2CF9AE}" pid="5" name="WATClassifiedBySID">
    <vt:lpwstr>UxC4dwLulzfINJ8nQH+xvX5LNGipWa4BRSZhPgxsCvkvaos5n5sxU4wDdajQLvzFQKWArNM9cAqwSvUDDE/vJaiU1TbLteTvFEYkMeaDJ3205TnyXH0K6ANG6qS0Kdb0</vt:lpwstr>
  </property>
  <property fmtid="{D5CDD505-2E9C-101B-9397-08002B2CF9AE}" pid="6" name="WATGRNItemId">
    <vt:lpwstr>GRN-5d39777f-bc2b-4ba9-9e90-cce9273309e2</vt:lpwstr>
  </property>
  <property fmtid="{D5CDD505-2E9C-101B-9397-08002B2CF9AE}" pid="7" name="WATHash">
    <vt:lpwstr>bv9/g0NcsnN0Pn1cI2ovOTHTm/ZM3dEG4rTC2Pj8AJU=</vt:lpwstr>
  </property>
  <property fmtid="{D5CDD505-2E9C-101B-9397-08002B2CF9AE}" pid="8" name="WATVisualMarkingsSettings">
    <vt:lpwstr>HeaderAlignment=0;FooterAlignment=1</vt:lpwstr>
  </property>
  <property fmtid="{D5CDD505-2E9C-101B-9397-08002B2CF9AE}" pid="9" name="WATRefresh">
    <vt:lpwstr>False</vt:lpwstr>
  </property>
</Properties>
</file>