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1" r:id="rId5"/>
    <p:sldId id="258" r:id="rId6"/>
  </p:sldIdLst>
  <p:sldSz cx="18288000" cy="10287000"/>
  <p:notesSz cx="6858000" cy="9144000"/>
  <p:embeddedFontLst>
    <p:embeddedFont>
      <p:font typeface="Poppins" panose="00000500000000000000" pitchFamily="2" charset="-18"/>
      <p:regular r:id="rId9"/>
    </p:embeddedFont>
    <p:embeddedFont>
      <p:font typeface="Poppins Bold" panose="00000800000000000000" charset="-18"/>
      <p:regular r:id="rId10"/>
    </p:embeddedFont>
    <p:embeddedFont>
      <p:font typeface="Poppins Light" panose="00000400000000000000" pitchFamily="2" charset="-18"/>
      <p:regular r:id="rId11"/>
      <p:italic r:id="rId12"/>
    </p:embeddedFont>
    <p:embeddedFont>
      <p:font typeface="Poppins SemiBold" panose="00000700000000000000" pitchFamily="2" charset="-18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8AC75-D2B1-4014-89E7-1B86CC610645}" v="13" dt="2026-01-22T13:39:32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7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kała Magdalena" userId="1bd7ea70-1db4-4aab-8585-07fc31949f4e" providerId="ADAL" clId="{C446E798-7F59-48A9-AA30-57368E539EBF}"/>
    <pc:docChg chg="modSld">
      <pc:chgData name="Rykała Magdalena" userId="1bd7ea70-1db4-4aab-8585-07fc31949f4e" providerId="ADAL" clId="{C446E798-7F59-48A9-AA30-57368E539EBF}" dt="2026-01-22T13:40:23.629" v="24" actId="20577"/>
      <pc:docMkLst>
        <pc:docMk/>
      </pc:docMkLst>
      <pc:sldChg chg="addSp modSp mod">
        <pc:chgData name="Rykała Magdalena" userId="1bd7ea70-1db4-4aab-8585-07fc31949f4e" providerId="ADAL" clId="{C446E798-7F59-48A9-AA30-57368E539EBF}" dt="2026-01-22T13:39:44.173" v="11" actId="20577"/>
        <pc:sldMkLst>
          <pc:docMk/>
          <pc:sldMk cId="0" sldId="256"/>
        </pc:sldMkLst>
        <pc:spChg chg="mod">
          <ac:chgData name="Rykała Magdalena" userId="1bd7ea70-1db4-4aab-8585-07fc31949f4e" providerId="ADAL" clId="{C446E798-7F59-48A9-AA30-57368E539EBF}" dt="2026-01-22T13:39:44.173" v="11" actId="20577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Rykała Magdalena" userId="1bd7ea70-1db4-4aab-8585-07fc31949f4e" providerId="ADAL" clId="{C446E798-7F59-48A9-AA30-57368E539EBF}" dt="2026-01-22T13:39:32.633" v="2"/>
          <ac:spMkLst>
            <pc:docMk/>
            <pc:sldMk cId="0" sldId="256"/>
            <ac:spMk id="10" creationId="{D2BA34BB-2247-89A8-CA84-FE16DDE3C601}"/>
          </ac:spMkLst>
        </pc:spChg>
      </pc:sldChg>
      <pc:sldChg chg="addSp modSp">
        <pc:chgData name="Rykała Magdalena" userId="1bd7ea70-1db4-4aab-8585-07fc31949f4e" providerId="ADAL" clId="{C446E798-7F59-48A9-AA30-57368E539EBF}" dt="2026-01-22T13:39:32.650" v="6"/>
        <pc:sldMkLst>
          <pc:docMk/>
          <pc:sldMk cId="2871652407" sldId="258"/>
        </pc:sldMkLst>
        <pc:spChg chg="add mod">
          <ac:chgData name="Rykała Magdalena" userId="1bd7ea70-1db4-4aab-8585-07fc31949f4e" providerId="ADAL" clId="{C446E798-7F59-48A9-AA30-57368E539EBF}" dt="2026-01-22T13:39:32.650" v="6"/>
          <ac:spMkLst>
            <pc:docMk/>
            <pc:sldMk cId="2871652407" sldId="258"/>
            <ac:spMk id="4" creationId="{46366931-DABD-5663-9C62-13A1F395595F}"/>
          </ac:spMkLst>
        </pc:spChg>
      </pc:sldChg>
      <pc:sldChg chg="addSp modSp mod">
        <pc:chgData name="Rykała Magdalena" userId="1bd7ea70-1db4-4aab-8585-07fc31949f4e" providerId="ADAL" clId="{C446E798-7F59-48A9-AA30-57368E539EBF}" dt="2026-01-22T13:40:08.200" v="18" actId="20577"/>
        <pc:sldMkLst>
          <pc:docMk/>
          <pc:sldMk cId="2817928715" sldId="259"/>
        </pc:sldMkLst>
        <pc:spChg chg="mod">
          <ac:chgData name="Rykała Magdalena" userId="1bd7ea70-1db4-4aab-8585-07fc31949f4e" providerId="ADAL" clId="{C446E798-7F59-48A9-AA30-57368E539EBF}" dt="2026-01-22T13:40:08.200" v="18" actId="20577"/>
          <ac:spMkLst>
            <pc:docMk/>
            <pc:sldMk cId="2817928715" sldId="259"/>
            <ac:spMk id="7" creationId="{38B0EEE0-D236-CAD1-27AB-B8524F5AE72F}"/>
          </ac:spMkLst>
        </pc:spChg>
        <pc:spChg chg="add mod">
          <ac:chgData name="Rykała Magdalena" userId="1bd7ea70-1db4-4aab-8585-07fc31949f4e" providerId="ADAL" clId="{C446E798-7F59-48A9-AA30-57368E539EBF}" dt="2026-01-22T13:39:32.637" v="3"/>
          <ac:spMkLst>
            <pc:docMk/>
            <pc:sldMk cId="2817928715" sldId="259"/>
            <ac:spMk id="10" creationId="{73E1CF70-139A-1D48-2BC1-2D0C9FC264A9}"/>
          </ac:spMkLst>
        </pc:spChg>
      </pc:sldChg>
      <pc:sldChg chg="addSp modSp">
        <pc:chgData name="Rykała Magdalena" userId="1bd7ea70-1db4-4aab-8585-07fc31949f4e" providerId="ADAL" clId="{C446E798-7F59-48A9-AA30-57368E539EBF}" dt="2026-01-22T13:39:32.642" v="4"/>
        <pc:sldMkLst>
          <pc:docMk/>
          <pc:sldMk cId="12885844" sldId="260"/>
        </pc:sldMkLst>
        <pc:spChg chg="add mod">
          <ac:chgData name="Rykała Magdalena" userId="1bd7ea70-1db4-4aab-8585-07fc31949f4e" providerId="ADAL" clId="{C446E798-7F59-48A9-AA30-57368E539EBF}" dt="2026-01-22T13:39:32.642" v="4"/>
          <ac:spMkLst>
            <pc:docMk/>
            <pc:sldMk cId="12885844" sldId="260"/>
            <ac:spMk id="9" creationId="{2EE1C71C-B62F-E8C8-EED9-5CA188AA0774}"/>
          </ac:spMkLst>
        </pc:spChg>
      </pc:sldChg>
      <pc:sldChg chg="addSp modSp mod">
        <pc:chgData name="Rykała Magdalena" userId="1bd7ea70-1db4-4aab-8585-07fc31949f4e" providerId="ADAL" clId="{C446E798-7F59-48A9-AA30-57368E539EBF}" dt="2026-01-22T13:40:23.629" v="24" actId="20577"/>
        <pc:sldMkLst>
          <pc:docMk/>
          <pc:sldMk cId="1091243090" sldId="261"/>
        </pc:sldMkLst>
        <pc:spChg chg="add mod">
          <ac:chgData name="Rykała Magdalena" userId="1bd7ea70-1db4-4aab-8585-07fc31949f4e" providerId="ADAL" clId="{C446E798-7F59-48A9-AA30-57368E539EBF}" dt="2026-01-22T13:39:32.647" v="5"/>
          <ac:spMkLst>
            <pc:docMk/>
            <pc:sldMk cId="1091243090" sldId="261"/>
            <ac:spMk id="6" creationId="{F771EEE0-784E-E747-2A30-FD1E03EC0587}"/>
          </ac:spMkLst>
        </pc:spChg>
        <pc:spChg chg="mod">
          <ac:chgData name="Rykała Magdalena" userId="1bd7ea70-1db4-4aab-8585-07fc31949f4e" providerId="ADAL" clId="{C446E798-7F59-48A9-AA30-57368E539EBF}" dt="2026-01-22T13:40:23.629" v="24" actId="20577"/>
          <ac:spMkLst>
            <pc:docMk/>
            <pc:sldMk cId="1091243090" sldId="261"/>
            <ac:spMk id="7" creationId="{04C9AAA3-CC74-26E2-CE62-56332769C2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44ECCBC-F745-61C6-CE15-63477AADD6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CF14D2E-BB47-89A8-1A19-BB12F2D897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00DF2-0A72-419E-AAC9-4A748FED8F57}" type="datetimeFigureOut">
              <a:rPr lang="pl-PL" smtClean="0"/>
              <a:t>22.01.2026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F7D4949-D3EF-4F2D-70FA-026DB4D200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TLP:GREEN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8E9BA0E-5A34-E286-5052-AF02BF00C2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ECDE-DB0A-4BDE-9F7F-455975B96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9707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A8FE-C37A-4025-B86C-3F3E121A502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TLP:GREEN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98C3-4098-4DB1-AE73-53063DA4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18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1424-C53B-4863-9E93-9AC7E27D4D1D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405-B386-40B4-A7A0-04CB4DF3CFA2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569-08AE-4DA4-B645-D871D57C874D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0006-08B3-47BA-9200-2A389FA0C442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28-E898-4590-86CA-580CDC5FA847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0094-337B-4BC4-830F-53C964C143D7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A9CA-1208-4366-BB60-D52088080F32}" type="datetime1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69-D6A0-4EB3-99EF-8D941DDFA712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D5E7-609F-4FD9-B6FD-0F014E988154}" type="datetime1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DBA2-F146-48B7-AB28-522A4A940139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9660-CC9D-42E4-BACD-ED29B484C4D7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0F77-A49D-4901-AB50-3AF07F4B073C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TLP:GREEN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175528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345760"/>
            <a:ext cx="18288000" cy="1941240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1059" y="834576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222422" y="8406135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188547" y="8379043"/>
            <a:ext cx="7910906" cy="120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  <a:spcAft>
                <a:spcPts val="70"/>
              </a:spcAft>
            </a:pPr>
            <a:r>
              <a:rPr lang="en-US" sz="3817" b="1" spc="198" dirty="0">
                <a:solidFill>
                  <a:srgbClr val="F1EAEA"/>
                </a:solidFill>
                <a:latin typeface="Poppins Bold"/>
                <a:ea typeface="Poppins Bold"/>
                <a:cs typeface="Poppins Bold"/>
                <a:sym typeface="Poppins Bold"/>
              </a:rPr>
              <a:t>INTERNATIONAL CONFERENCE </a:t>
            </a:r>
          </a:p>
          <a:p>
            <a:pPr algn="ctr">
              <a:lnSpc>
                <a:spcPts val="4600"/>
              </a:lnSpc>
              <a:spcAft>
                <a:spcPts val="70"/>
              </a:spcAft>
            </a:pPr>
            <a:r>
              <a:rPr lang="en-US" sz="3817" b="1" spc="198" dirty="0">
                <a:solidFill>
                  <a:srgbClr val="F1EAEA"/>
                </a:solidFill>
                <a:latin typeface="Poppins Bold"/>
                <a:ea typeface="Poppins Bold"/>
                <a:cs typeface="Poppins Bold"/>
                <a:sym typeface="Poppins Bold"/>
              </a:rPr>
              <a:t>ON MILITARY SCIENCE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.03.202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9B06BF-65FB-3039-9312-26617407423B}"/>
              </a:ext>
            </a:extLst>
          </p:cNvPr>
          <p:cNvSpPr txBox="1"/>
          <p:nvPr/>
        </p:nvSpPr>
        <p:spPr>
          <a:xfrm>
            <a:off x="520870" y="2197741"/>
            <a:ext cx="1752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latin typeface="Poppins Bold" panose="020B0604020202020204" charset="-18"/>
                <a:cs typeface="Poppins Bold" panose="020B0604020202020204" charset="-18"/>
              </a:rPr>
              <a:t>Presentation </a:t>
            </a:r>
            <a:r>
              <a:rPr lang="pl-PL" sz="8800" dirty="0" err="1">
                <a:latin typeface="Poppins Bold" panose="020B0604020202020204" charset="-18"/>
                <a:cs typeface="Poppins Bold" panose="020B0604020202020204" charset="-18"/>
              </a:rPr>
              <a:t>title</a:t>
            </a:r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ctr"/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ctr"/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r"/>
            <a:r>
              <a:rPr lang="pl-PL" sz="6600" b="1" dirty="0" err="1">
                <a:latin typeface="Poppins SemiBold" panose="020B0502040204020203" pitchFamily="2" charset="-18"/>
                <a:cs typeface="Poppins SemiBold" panose="020B0502040204020203" pitchFamily="2" charset="-18"/>
              </a:rPr>
              <a:t>Authors</a:t>
            </a:r>
            <a:endParaRPr lang="pl-PL" sz="6000" b="1" dirty="0">
              <a:latin typeface="Poppins SemiBold" panose="020B0502040204020203" pitchFamily="2" charset="-18"/>
              <a:cs typeface="Poppins SemiBold" panose="020B0502040204020203" pitchFamily="2" charset="-18"/>
            </a:endParaRPr>
          </a:p>
          <a:p>
            <a:pPr algn="r"/>
            <a:r>
              <a:rPr lang="pl-PL" sz="4800" b="1" dirty="0" err="1">
                <a:latin typeface="Poppins Light" panose="020B0502040204020203" pitchFamily="2" charset="-18"/>
                <a:cs typeface="Poppins Light" panose="020B0502040204020203" pitchFamily="2" charset="-18"/>
              </a:rPr>
              <a:t>Institution</a:t>
            </a:r>
            <a:endParaRPr lang="en-US" sz="8800" b="1" dirty="0">
              <a:latin typeface="Poppins Light" panose="020B0502040204020203" pitchFamily="2" charset="-18"/>
              <a:cs typeface="Poppins Light" panose="020B0502040204020203" pitchFamily="2" charset="-18"/>
            </a:endParaRP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D2BA34BB-2247-89A8-CA84-FE16DDE3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TLP:GREEN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B3F06-07C8-7F26-D84B-EC6A86F2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3A6E99D-83F9-1D25-DE19-A49C4BEB8741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829" b="-36421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3FD6E69-12E1-2D0F-F147-989A3AC025CB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40EFA8-3719-B788-B345-186C1CD92278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78B1A00-65D5-4CFA-29F9-EE55A751B1FA}"/>
              </a:ext>
            </a:extLst>
          </p:cNvPr>
          <p:cNvSpPr/>
          <p:nvPr/>
        </p:nvSpPr>
        <p:spPr>
          <a:xfrm>
            <a:off x="16299650" y="25074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8B0EEE0-D236-CAD1-27AB-B8524F5AE72F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.03.202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058FC43-7A71-DD64-39FC-30AF434FF879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51A556-2728-D24A-025D-C6505C2F0F07}"/>
              </a:ext>
            </a:extLst>
          </p:cNvPr>
          <p:cNvSpPr txBox="1"/>
          <p:nvPr/>
        </p:nvSpPr>
        <p:spPr>
          <a:xfrm>
            <a:off x="3505200" y="388907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Poppins Bold" panose="00000800000000000000" charset="-18"/>
                <a:cs typeface="Poppins Bold" panose="00000800000000000000" charset="-18"/>
              </a:rPr>
              <a:t>Agenda</a:t>
            </a:r>
            <a:endParaRPr lang="en-US" sz="5400" dirty="0">
              <a:solidFill>
                <a:schemeClr val="bg1"/>
              </a:solidFill>
              <a:latin typeface="Poppins Bold" panose="00000800000000000000" charset="-18"/>
              <a:cs typeface="Poppins Bold" panose="00000800000000000000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C3F2D6B-1B24-A28A-FA8C-6675EBD25EE9}"/>
              </a:ext>
            </a:extLst>
          </p:cNvPr>
          <p:cNvSpPr txBox="1"/>
          <p:nvPr/>
        </p:nvSpPr>
        <p:spPr>
          <a:xfrm>
            <a:off x="304800" y="2171700"/>
            <a:ext cx="12877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Introduction</a:t>
            </a:r>
            <a:endParaRPr lang="pl-PL" sz="48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Aims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and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research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problem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Result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Result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…..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Conclusion</a:t>
            </a:r>
            <a:endParaRPr lang="pl-PL" sz="48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9EBBC53D-EBD2-9C33-3F96-E752EB37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68600" y="968117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2</a:t>
            </a:fld>
            <a:endParaRPr lang="en-US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73E1CF70-139A-1D48-2BC1-2D0C9FC2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TLP:GREEN</a:t>
            </a:r>
          </a:p>
        </p:txBody>
      </p:sp>
    </p:spTree>
    <p:extLst>
      <p:ext uri="{BB962C8B-B14F-4D97-AF65-F5344CB8AC3E}">
        <p14:creationId xmlns:p14="http://schemas.microsoft.com/office/powerpoint/2010/main" val="281792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6304-E5B8-6D39-C46B-8FF76206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1ACFB7-D66F-3455-DC9B-38CB390413EB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DEACD7A-20C9-9751-69FF-11A91D3F43D9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0EE6AFA-E445-52DE-3D02-D450C8490ED1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F90EF21-5D58-BA70-4593-5D9CC7DC2DFA}"/>
              </a:ext>
            </a:extLst>
          </p:cNvPr>
          <p:cNvSpPr/>
          <p:nvPr/>
        </p:nvSpPr>
        <p:spPr>
          <a:xfrm>
            <a:off x="16299650" y="25074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CC2641F-0B78-0AD1-4DC0-DFBE37F4D484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03 - 07.03.2025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145058D-5457-DD25-66D6-9CB69379C200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134DB9-4206-CFEA-0850-A86971D0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76121" y="96615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3</a:t>
            </a:fld>
            <a:endParaRPr lang="en-US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2EE1C71C-B62F-E8C8-EED9-5CA188AA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TLP:GREEN</a:t>
            </a:r>
          </a:p>
        </p:txBody>
      </p:sp>
    </p:spTree>
    <p:extLst>
      <p:ext uri="{BB962C8B-B14F-4D97-AF65-F5344CB8AC3E}">
        <p14:creationId xmlns:p14="http://schemas.microsoft.com/office/powerpoint/2010/main" val="1288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A86D6-E4B7-FA67-27CC-79469567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0C0A17-0064-8FB1-1212-DE7F3CA24132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4A5097-3F26-EF03-14DC-A3275E95B0C2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07B8D69-D7EC-6AEF-7D5C-D26C351D0EBA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C01E378-67D4-B74F-5330-0A1C0DE7C9E6}"/>
              </a:ext>
            </a:extLst>
          </p:cNvPr>
          <p:cNvSpPr/>
          <p:nvPr/>
        </p:nvSpPr>
        <p:spPr>
          <a:xfrm>
            <a:off x="16299650" y="25074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4C9AAA3-CC74-26E2-CE62-56332769C23C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.03.202</a:t>
            </a:r>
            <a:r>
              <a:rPr lang="pl-PL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2619" dirty="0">
              <a:solidFill>
                <a:srgbClr val="F1EAE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106B7B-AE35-7DE8-F758-4B0B553B89B2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08CB856-2C2E-66B1-915F-F0622606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76121" y="96615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4</a:t>
            </a:fld>
            <a:endParaRPr lang="en-US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771EEE0-784E-E747-2A30-FD1E03EC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TLP:GREEN</a:t>
            </a:r>
          </a:p>
        </p:txBody>
      </p:sp>
    </p:spTree>
    <p:extLst>
      <p:ext uri="{BB962C8B-B14F-4D97-AF65-F5344CB8AC3E}">
        <p14:creationId xmlns:p14="http://schemas.microsoft.com/office/powerpoint/2010/main" val="109124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56106-51FE-2C2A-24DD-8D0B2683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668EC6-A157-E74C-F392-B12B7F1DE729}"/>
              </a:ext>
            </a:extLst>
          </p:cNvPr>
          <p:cNvSpPr/>
          <p:nvPr/>
        </p:nvSpPr>
        <p:spPr>
          <a:xfrm>
            <a:off x="838200" y="190500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6" y="0"/>
                </a:lnTo>
                <a:lnTo>
                  <a:pt x="3505626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3283D68-494B-C1E2-467B-6962F8C4F8CA}"/>
              </a:ext>
            </a:extLst>
          </p:cNvPr>
          <p:cNvSpPr/>
          <p:nvPr/>
        </p:nvSpPr>
        <p:spPr>
          <a:xfrm>
            <a:off x="14706600" y="190500"/>
            <a:ext cx="2953071" cy="3023243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497ADF4-14A3-7263-3071-CC792DDB94A1}"/>
              </a:ext>
            </a:extLst>
          </p:cNvPr>
          <p:cNvSpPr/>
          <p:nvPr/>
        </p:nvSpPr>
        <p:spPr>
          <a:xfrm>
            <a:off x="8305800" y="7646775"/>
            <a:ext cx="1965723" cy="1965723"/>
          </a:xfrm>
          <a:custGeom>
            <a:avLst/>
            <a:gdLst/>
            <a:ahLst/>
            <a:cxnLst/>
            <a:rect l="l" t="t" r="r" b="b"/>
            <a:pathLst>
              <a:path w="1965723" h="1965723">
                <a:moveTo>
                  <a:pt x="0" y="0"/>
                </a:moveTo>
                <a:lnTo>
                  <a:pt x="1965723" y="0"/>
                </a:lnTo>
                <a:lnTo>
                  <a:pt x="1965723" y="1965724"/>
                </a:lnTo>
                <a:lnTo>
                  <a:pt x="0" y="196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6F911DE-EF5D-B7EE-3592-651EF42E55A4}"/>
              </a:ext>
            </a:extLst>
          </p:cNvPr>
          <p:cNvSpPr/>
          <p:nvPr/>
        </p:nvSpPr>
        <p:spPr>
          <a:xfrm>
            <a:off x="13800681" y="7463502"/>
            <a:ext cx="1811838" cy="2061836"/>
          </a:xfrm>
          <a:custGeom>
            <a:avLst/>
            <a:gdLst/>
            <a:ahLst/>
            <a:cxnLst/>
            <a:rect l="l" t="t" r="r" b="b"/>
            <a:pathLst>
              <a:path w="1811838" h="2061836">
                <a:moveTo>
                  <a:pt x="0" y="0"/>
                </a:moveTo>
                <a:lnTo>
                  <a:pt x="1811838" y="0"/>
                </a:lnTo>
                <a:lnTo>
                  <a:pt x="1811838" y="2061836"/>
                </a:lnTo>
                <a:lnTo>
                  <a:pt x="0" y="2061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92ABE55-F85C-3DA1-D12C-D4FB02981BA0}"/>
              </a:ext>
            </a:extLst>
          </p:cNvPr>
          <p:cNvSpPr/>
          <p:nvPr/>
        </p:nvSpPr>
        <p:spPr>
          <a:xfrm>
            <a:off x="3124200" y="7608398"/>
            <a:ext cx="1921744" cy="1916940"/>
          </a:xfrm>
          <a:custGeom>
            <a:avLst/>
            <a:gdLst/>
            <a:ahLst/>
            <a:cxnLst/>
            <a:rect l="l" t="t" r="r" b="b"/>
            <a:pathLst>
              <a:path w="1921744" h="1916940">
                <a:moveTo>
                  <a:pt x="0" y="0"/>
                </a:moveTo>
                <a:lnTo>
                  <a:pt x="1921744" y="0"/>
                </a:lnTo>
                <a:lnTo>
                  <a:pt x="1921744" y="1916940"/>
                </a:lnTo>
                <a:lnTo>
                  <a:pt x="0" y="1916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366931-DABD-5663-9C62-13A1F395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TLP:GREEN</a:t>
            </a:r>
          </a:p>
        </p:txBody>
      </p:sp>
    </p:spTree>
    <p:extLst>
      <p:ext uri="{BB962C8B-B14F-4D97-AF65-F5344CB8AC3E}">
        <p14:creationId xmlns:p14="http://schemas.microsoft.com/office/powerpoint/2010/main" val="287165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78</Words>
  <Application>Microsoft Office PowerPoint</Application>
  <PresentationFormat>Niestandardowy</PresentationFormat>
  <Paragraphs>30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3" baseType="lpstr">
      <vt:lpstr>Poppins Bold</vt:lpstr>
      <vt:lpstr>Poppins</vt:lpstr>
      <vt:lpstr>Poppins SemiBold</vt:lpstr>
      <vt:lpstr>Calibri</vt:lpstr>
      <vt:lpstr>Poppins Light</vt:lpstr>
      <vt:lpstr>Aptos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 podtytuł</dc:title>
  <dc:creator>Gosia</dc:creator>
  <cp:lastModifiedBy>Rykała Magdalena</cp:lastModifiedBy>
  <cp:revision>4</cp:revision>
  <dcterms:created xsi:type="dcterms:W3CDTF">2006-08-16T00:00:00Z</dcterms:created>
  <dcterms:modified xsi:type="dcterms:W3CDTF">2026-01-22T13:40:31Z</dcterms:modified>
  <dc:identifier>DAGdeoPSZ6o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CATEGORY">
    <vt:lpwstr>GREEN</vt:lpwstr>
  </property>
  <property fmtid="{D5CDD505-2E9C-101B-9397-08002B2CF9AE}" pid="3" name="WATClassifiedBy">
    <vt:lpwstr>UxC4dwLulzfINJ8nQH+xvX5LNGipWa4BRSZhPgxsCvlh1nlZ+SrRhIoZ8yUdHTgeKENLUkUMluHNFaAFEQLtjg==</vt:lpwstr>
  </property>
  <property fmtid="{D5CDD505-2E9C-101B-9397-08002B2CF9AE}" pid="4" name="WATClassificationDate">
    <vt:lpwstr>2026-01-22T14:39:27.0787622+01:00</vt:lpwstr>
  </property>
  <property fmtid="{D5CDD505-2E9C-101B-9397-08002B2CF9AE}" pid="5" name="WATClassifiedBySID">
    <vt:lpwstr>UxC4dwLulzfINJ8nQH+xvX5LNGipWa4BRSZhPgxsCvkvaos5n5sxU4wDdajQLvzFQKWArNM9cAqwSvUDDE/vJaiU1TbLteTvFEYkMeaDJ3205TnyXH0K6ANG6qS0Kdb0</vt:lpwstr>
  </property>
  <property fmtid="{D5CDD505-2E9C-101B-9397-08002B2CF9AE}" pid="6" name="WATGRNItemId">
    <vt:lpwstr>GRN-5d39777f-bc2b-4ba9-9e90-cce9273309e2</vt:lpwstr>
  </property>
  <property fmtid="{D5CDD505-2E9C-101B-9397-08002B2CF9AE}" pid="7" name="WATHash">
    <vt:lpwstr>bv9/g0NcsnN0Pn1cI2ovOTHTm/ZM3dEG4rTC2Pj8AJU=</vt:lpwstr>
  </property>
  <property fmtid="{D5CDD505-2E9C-101B-9397-08002B2CF9AE}" pid="8" name="WATVisualMarkingsSettings">
    <vt:lpwstr>HeaderAlignment=0;FooterAlignment=1</vt:lpwstr>
  </property>
  <property fmtid="{D5CDD505-2E9C-101B-9397-08002B2CF9AE}" pid="9" name="WATRefresh">
    <vt:lpwstr>False</vt:lpwstr>
  </property>
</Properties>
</file>