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5999738"/>
  <p:notesSz cx="6858000" cy="9144000"/>
  <p:defaultTextStyle>
    <a:defPPr>
      <a:defRPr lang="pl-PL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584" y="-1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E441D48-38CA-9EC6-0CEB-2FC2907B9B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41776E-31B5-D648-2183-5085E2B866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E5783-03E1-4C19-A06C-A1764840B332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B50829F-84B2-83A4-07EC-F1414E2B5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7F86F6-A75E-CA91-F8F7-8F6BF05016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F89DF-2BC3-4BE8-AEE3-195128B4D0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39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AB2B1-D1D0-40FC-A7ED-CF67AB46C35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227EC-B974-4242-91EB-9F44C56342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125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6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90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14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0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04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05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016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61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6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00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EF18-3C88-4F87-B6F3-EDC44813627F}" type="datetimeFigureOut">
              <a:rPr lang="pl-PL" smtClean="0"/>
              <a:t>05.12.2025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4366-B1EA-45E7-919C-AD0AD91302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2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iekt 11"/>
          <p:cNvGraphicFramePr>
            <a:graphicFrameLocks noChangeAspect="1"/>
          </p:cNvGraphicFramePr>
          <p:nvPr/>
        </p:nvGraphicFramePr>
        <p:xfrm>
          <a:off x="2020888" y="28985709"/>
          <a:ext cx="192516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0403000" imgH="740520" progId="CorelDraw.Graphic.16">
                  <p:embed/>
                </p:oleObj>
              </mc:Choice>
              <mc:Fallback>
                <p:oleObj name="CorelDRAW" r:id="rId2" imgW="20403000" imgH="740520" progId="CorelDraw.Graphic.16">
                  <p:embed/>
                  <p:pic>
                    <p:nvPicPr>
                      <p:cNvPr id="12" name="Obiekt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0888" y="28985709"/>
                        <a:ext cx="1925161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9"/>
          <p:cNvSpPr>
            <a:spLocks noChangeAspect="1" noChangeArrowheads="1" noTextEdit="1"/>
          </p:cNvSpPr>
          <p:nvPr/>
        </p:nvSpPr>
        <p:spPr bwMode="auto">
          <a:xfrm>
            <a:off x="0" y="32723138"/>
            <a:ext cx="25199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0" y="32737426"/>
            <a:ext cx="25199975" cy="3260725"/>
          </a:xfrm>
          <a:prstGeom prst="rect">
            <a:avLst/>
          </a:prstGeom>
          <a:solidFill>
            <a:srgbClr val="D411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85C75EE7-8865-352C-535F-2C37ED366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01836"/>
              </p:ext>
            </p:extLst>
          </p:nvPr>
        </p:nvGraphicFramePr>
        <p:xfrm>
          <a:off x="0" y="4541355"/>
          <a:ext cx="251999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1430600" imgH="734786" progId="CorelDraw.Graphic.16">
                  <p:embed/>
                </p:oleObj>
              </mc:Choice>
              <mc:Fallback>
                <p:oleObj name="CorelDRAW" r:id="rId4" imgW="21430600" imgH="734786" progId="CorelDraw.Graphic.16">
                  <p:embed/>
                  <p:pic>
                    <p:nvPicPr>
                      <p:cNvPr id="7" name="Obi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541355"/>
                        <a:ext cx="25199975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93FCC7E6-E792-2D61-8AAA-280469CFF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542" y="542955"/>
            <a:ext cx="6794775" cy="3998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55736A-A3A7-6B27-CF1A-447F4DEE7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3450" y="1422155"/>
            <a:ext cx="9676388" cy="2240000"/>
          </a:xfrm>
          <a:prstGeom prst="rect">
            <a:avLst/>
          </a:prstGeom>
        </p:spPr>
      </p:pic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39DFF5D4-0DE3-E6EB-DE83-B38E9D5D5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35058"/>
              </p:ext>
            </p:extLst>
          </p:nvPr>
        </p:nvGraphicFramePr>
        <p:xfrm>
          <a:off x="19565283" y="5082944"/>
          <a:ext cx="5252529" cy="117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490222" imgH="556054" progId="CorelDraw.Graphic.25">
                  <p:embed/>
                </p:oleObj>
              </mc:Choice>
              <mc:Fallback>
                <p:oleObj name="CorelDRAW" r:id="rId8" imgW="2490222" imgH="556054" progId="CorelDraw.Graphic.2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565283" y="5082944"/>
                        <a:ext cx="5252529" cy="117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9291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Motyw pakietu Office</vt:lpstr>
      <vt:lpstr>CorelDRAW</vt:lpstr>
      <vt:lpstr>CorelDRAW 2024 Graphic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Lęgas Aleksandra</cp:lastModifiedBy>
  <cp:revision>23</cp:revision>
  <dcterms:created xsi:type="dcterms:W3CDTF">2022-02-15T13:36:54Z</dcterms:created>
  <dcterms:modified xsi:type="dcterms:W3CDTF">2025-12-05T07:45:45Z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CATEGORY">
    <vt:lpwstr>CLEAR</vt:lpwstr>
  </property>
  <property fmtid="{D5CDD505-2E9C-101B-9397-08002B2CF9AE}" pid="3" name="WATClassifiedBy">
    <vt:lpwstr>UxC4dwLulzfINJ8nQH+xvX5LNGipWa4BRSZhPgxsCvmhke3S7/4yB/zMAHtin1cXn6nAh7roA0GAXuo01/OeLg==</vt:lpwstr>
  </property>
  <property fmtid="{D5CDD505-2E9C-101B-9397-08002B2CF9AE}" pid="4" name="WATClassificationDate">
    <vt:lpwstr>2025-12-05T08:44:42.3025119+01:00</vt:lpwstr>
  </property>
  <property fmtid="{D5CDD505-2E9C-101B-9397-08002B2CF9AE}" pid="5" name="WATClassifiedBySID">
    <vt:lpwstr>UxC4dwLulzfINJ8nQH+xvX5LNGipWa4BRSZhPgxsCvkvaos5n5sxU4wDdajQLvzFQKWArNM9cAqwSvUDDE/vJY7YSXBztN+a5eqg0JcxZpRxtWgj/gdPT5hj+FAZijSN</vt:lpwstr>
  </property>
  <property fmtid="{D5CDD505-2E9C-101B-9397-08002B2CF9AE}" pid="6" name="WATGRNItemId">
    <vt:lpwstr>GRN-81441769-780c-4613-999e-0090026e8086</vt:lpwstr>
  </property>
  <property fmtid="{D5CDD505-2E9C-101B-9397-08002B2CF9AE}" pid="7" name="WATHash">
    <vt:lpwstr>lXO3/zXEDyLC09LbCjUb0cpwyYgCy/K019frdVZrvsk=</vt:lpwstr>
  </property>
  <property fmtid="{D5CDD505-2E9C-101B-9397-08002B2CF9AE}" pid="8" name="WATVisualMarkingsSettings">
    <vt:lpwstr>HeaderAlignment=0;FooterAlignment=1</vt:lpwstr>
  </property>
  <property fmtid="{D5CDD505-2E9C-101B-9397-08002B2CF9AE}" pid="9" name="WATRefresh">
    <vt:lpwstr>False</vt:lpwstr>
  </property>
</Properties>
</file>